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30" autoAdjust="0"/>
  </p:normalViewPr>
  <p:slideViewPr>
    <p:cSldViewPr snapToGrid="0" snapToObjects="1">
      <p:cViewPr varScale="1">
        <p:scale>
          <a:sx n="111" d="100"/>
          <a:sy n="111" d="100"/>
        </p:scale>
        <p:origin x="-99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October 16, 2015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图片 71" descr="i.Center Transparen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7079" y="580941"/>
            <a:ext cx="1945227" cy="1080000"/>
          </a:xfrm>
          <a:prstGeom prst="rect">
            <a:avLst/>
          </a:prstGeom>
        </p:spPr>
      </p:pic>
      <p:sp>
        <p:nvSpPr>
          <p:cNvPr id="74" name="文本框 73"/>
          <p:cNvSpPr txBox="1"/>
          <p:nvPr userDrawn="1"/>
        </p:nvSpPr>
        <p:spPr>
          <a:xfrm>
            <a:off x="567166" y="260094"/>
            <a:ext cx="34941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en-US" altLang="zh-CN" sz="2800" dirty="0" smtClean="0">
                <a:solidFill>
                  <a:schemeClr val="accent1">
                    <a:lumMod val="50000"/>
                  </a:schemeClr>
                </a:solidFill>
              </a:rPr>
              <a:t>2015</a:t>
            </a:r>
            <a:r>
              <a:rPr kumimoji="1" lang="zh-CN" altLang="en-US" sz="2800" dirty="0" smtClean="0">
                <a:solidFill>
                  <a:schemeClr val="accent1">
                    <a:lumMod val="50000"/>
                  </a:schemeClr>
                </a:solidFill>
              </a:rPr>
              <a:t>国际创客中国行</a:t>
            </a:r>
            <a:endParaRPr kumimoji="1" lang="en-US" altLang="zh-CN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dist"/>
            <a:r>
              <a:rPr kumimoji="1"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清华大学交流会</a:t>
            </a:r>
            <a:endParaRPr kumimoji="1" lang="en-US" altLang="zh-CN" sz="36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文本框 79"/>
          <p:cNvSpPr txBox="1"/>
          <p:nvPr userDrawn="1"/>
        </p:nvSpPr>
        <p:spPr>
          <a:xfrm>
            <a:off x="567166" y="1486966"/>
            <a:ext cx="3494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20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Noisebridge China Trip 2015</a:t>
            </a:r>
          </a:p>
          <a:p>
            <a:pPr algn="dist"/>
            <a:r>
              <a:rPr kumimoji="1" lang="en-US" altLang="zh-CN" sz="220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Tsinghua University Meet-Up</a:t>
            </a:r>
          </a:p>
        </p:txBody>
      </p:sp>
      <p:pic>
        <p:nvPicPr>
          <p:cNvPr id="82" name="图片 81" descr="Tsinghua Logo transparen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5464" y="3471862"/>
            <a:ext cx="1415308" cy="14153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Tsinghua Logo transparent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01660" y="6298214"/>
            <a:ext cx="1324288" cy="1324288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October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1" name="图片 60" descr="i.Center Transparen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97388" y="98097"/>
            <a:ext cx="778091" cy="432000"/>
          </a:xfrm>
          <a:prstGeom prst="rect">
            <a:avLst/>
          </a:prstGeom>
        </p:spPr>
      </p:pic>
      <p:grpSp>
        <p:nvGrpSpPr>
          <p:cNvPr id="7" name="组 6"/>
          <p:cNvGrpSpPr/>
          <p:nvPr userDrawn="1"/>
        </p:nvGrpSpPr>
        <p:grpSpPr>
          <a:xfrm>
            <a:off x="924456" y="6561433"/>
            <a:ext cx="7295089" cy="278275"/>
            <a:chOff x="1348083" y="6561433"/>
            <a:chExt cx="7295089" cy="278275"/>
          </a:xfrm>
        </p:grpSpPr>
        <p:sp>
          <p:nvSpPr>
            <p:cNvPr id="63" name="文本框 62"/>
            <p:cNvSpPr txBox="1"/>
            <p:nvPr userDrawn="1"/>
          </p:nvSpPr>
          <p:spPr>
            <a:xfrm>
              <a:off x="1348083" y="6562709"/>
              <a:ext cx="28750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accent1">
                      <a:lumMod val="50000"/>
                    </a:schemeClr>
                  </a:solidFill>
                </a:rPr>
                <a:t>2015</a:t>
              </a:r>
              <a:r>
                <a:rPr kumimoji="1" lang="zh-CN" altLang="en-US" sz="1200" dirty="0" smtClean="0">
                  <a:solidFill>
                    <a:schemeClr val="accent1">
                      <a:lumMod val="50000"/>
                    </a:schemeClr>
                  </a:solidFill>
                </a:rPr>
                <a:t>国际创客中国行</a:t>
              </a:r>
              <a:r>
                <a:rPr kumimoji="1" lang="en-US" altLang="zh-CN" sz="1200" baseline="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kumimoji="1" lang="zh-CN" altLang="en-US" sz="1200" dirty="0" smtClean="0">
                  <a:solidFill>
                    <a:schemeClr val="accent1">
                      <a:lumMod val="50000"/>
                    </a:schemeClr>
                  </a:solidFill>
                </a:rPr>
                <a:t>清华大学交流会</a:t>
              </a:r>
              <a:endParaRPr kumimoji="1" lang="en-US" altLang="zh-CN" sz="1200" dirty="0" smtClean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 userDrawn="1"/>
          </p:nvSpPr>
          <p:spPr>
            <a:xfrm>
              <a:off x="4561242" y="6561433"/>
              <a:ext cx="4081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Noisebridge China Trip 2015,</a:t>
              </a:r>
              <a:r>
                <a:rPr kumimoji="1" lang="en-US" altLang="zh-CN" sz="1200" baseline="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 </a:t>
              </a:r>
              <a:r>
                <a:rPr kumimoji="1" lang="en-US" altLang="zh-CN" sz="120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Tsinghua University Meet-Up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94082" y="2657742"/>
            <a:ext cx="4179899" cy="667578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solidFill>
                  <a:srgbClr val="002060"/>
                </a:solidFill>
              </a:rPr>
              <a:t>桌面型激光切割雕刻机</a:t>
            </a:r>
            <a:endParaRPr kumimoji="1"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33365" y="3325321"/>
            <a:ext cx="3309803" cy="375008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0070C0"/>
                </a:solidFill>
              </a:rPr>
              <a:t>项目主要</a:t>
            </a:r>
            <a:r>
              <a:rPr kumimoji="1" lang="zh-CN" altLang="en-US" dirty="0" smtClean="0">
                <a:solidFill>
                  <a:srgbClr val="0070C0"/>
                </a:solidFill>
              </a:rPr>
              <a:t>作者</a:t>
            </a:r>
            <a:r>
              <a:rPr kumimoji="1" lang="zh-CN" altLang="en-US" dirty="0" smtClean="0">
                <a:solidFill>
                  <a:srgbClr val="0070C0"/>
                </a:solidFill>
              </a:rPr>
              <a:t>卢绣熔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10" descr="S4030RF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0098" y="3700329"/>
            <a:ext cx="2851682" cy="20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7189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47879" y="1265343"/>
            <a:ext cx="343821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00B0F0"/>
                </a:solidFill>
              </a:rPr>
              <a:t>Thanks!</a:t>
            </a:r>
            <a:endParaRPr lang="zh-CN" altLang="en-US" sz="6600" b="1" dirty="0">
              <a:solidFill>
                <a:srgbClr val="00B0F0"/>
              </a:solidFill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367991" y="4023378"/>
            <a:ext cx="2511231" cy="17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网址： </a:t>
            </a:r>
            <a:r>
              <a:rPr lang="en-US" altLang="zh-CN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www.ztcnc.com</a:t>
            </a: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地址： 北京市昌平区黄平路</a:t>
            </a:r>
            <a:r>
              <a:rPr lang="en-US" altLang="zh-CN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19</a:t>
            </a:r>
            <a:r>
              <a:rPr lang="zh-CN" altLang="en-US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号泰华龙旗广场</a:t>
            </a:r>
            <a:r>
              <a:rPr lang="en-US" altLang="zh-CN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E</a:t>
            </a:r>
            <a:r>
              <a:rPr lang="zh-CN" altLang="en-US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座</a:t>
            </a:r>
            <a:r>
              <a:rPr lang="en-US" altLang="zh-CN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层</a:t>
            </a: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邮编： </a:t>
            </a:r>
            <a:r>
              <a:rPr lang="en-US" altLang="zh-CN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100096</a:t>
            </a: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电话： </a:t>
            </a:r>
            <a:r>
              <a:rPr lang="en-US" altLang="zh-CN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010-62711621</a:t>
            </a: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传真： </a:t>
            </a:r>
            <a:r>
              <a:rPr lang="en-US" altLang="zh-CN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010-82980323</a:t>
            </a:r>
          </a:p>
          <a:p>
            <a:pPr>
              <a:lnSpc>
                <a:spcPct val="110000"/>
              </a:lnSpc>
            </a:pPr>
            <a:r>
              <a:rPr lang="en-US" altLang="zh-CN" sz="14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Email: luxr@ztcnc.com </a:t>
            </a:r>
          </a:p>
        </p:txBody>
      </p:sp>
      <p:pic>
        <p:nvPicPr>
          <p:cNvPr id="6" name="Picture 5" descr="E:\姚朝阳\qrcode_for_gh_0944d2149bff_8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720" y="4023378"/>
            <a:ext cx="1937639" cy="167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720726" y="2291424"/>
            <a:ext cx="7500328" cy="98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欢迎各位专家 </a:t>
            </a:r>
            <a:endParaRPr lang="en-US" altLang="zh-CN" sz="24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     </a:t>
            </a: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莅临北京正天激光考察指导！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7476" y="846034"/>
            <a:ext cx="3340502" cy="606784"/>
          </a:xfrm>
        </p:spPr>
        <p:txBody>
          <a:bodyPr>
            <a:normAutofit/>
          </a:bodyPr>
          <a:lstStyle/>
          <a:p>
            <a:r>
              <a:rPr kumimoji="1" lang="zh-CN" altLang="en-US" sz="2000" b="1" dirty="0" smtClean="0">
                <a:solidFill>
                  <a:srgbClr val="0070C0"/>
                </a:solidFill>
              </a:rPr>
              <a:t>桌面型激光切割雕刻机</a:t>
            </a:r>
            <a:endParaRPr kumimoji="1" lang="zh-CN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2518" y="1867272"/>
            <a:ext cx="4907689" cy="445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3291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120" y="1723269"/>
            <a:ext cx="77343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832515" y="98462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 smtClean="0">
                <a:solidFill>
                  <a:srgbClr val="0070C0"/>
                </a:solidFill>
              </a:rPr>
              <a:t>桌面型激光切割雕刻机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姚朝阳\IMG_3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560" y="1177197"/>
            <a:ext cx="3331421" cy="250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E:\设备案例图片\四川大学\psb (3)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2936" y="1177197"/>
            <a:ext cx="3264521" cy="242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G:\设备案例图片\四川大学\IMG_03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559" y="3821302"/>
            <a:ext cx="3331421" cy="249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E:\创客小型激光雕刻机\IMG_185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32936" y="3821302"/>
            <a:ext cx="3332860" cy="249964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770559" y="581114"/>
            <a:ext cx="3442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>
                <a:solidFill>
                  <a:srgbClr val="0070C0"/>
                </a:solidFill>
              </a:rPr>
              <a:t>桌面型激光切割雕刻</a:t>
            </a:r>
            <a:r>
              <a:rPr kumimoji="1" lang="zh-CN" altLang="en-US" b="1" dirty="0" smtClean="0">
                <a:solidFill>
                  <a:srgbClr val="0070C0"/>
                </a:solidFill>
              </a:rPr>
              <a:t>机应用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_XXC0150"/>
          <p:cNvPicPr>
            <a:picLocks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20155" y="1332996"/>
            <a:ext cx="2610029" cy="1752331"/>
          </a:xfrm>
          <a:prstGeom prst="rect">
            <a:avLst/>
          </a:prstGeom>
          <a:noFill/>
          <a:ln/>
        </p:spPr>
      </p:pic>
      <p:pic>
        <p:nvPicPr>
          <p:cNvPr id="5" name="Picture 19" descr="_XXC0146"/>
          <p:cNvPicPr>
            <a:picLocks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73394" y="1332997"/>
            <a:ext cx="2610029" cy="1752331"/>
          </a:xfrm>
          <a:noFill/>
          <a:ln/>
        </p:spPr>
      </p:pic>
      <p:pic>
        <p:nvPicPr>
          <p:cNvPr id="6" name="Picture 4" descr="DSC000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251249" y="1332996"/>
            <a:ext cx="2336442" cy="1752332"/>
          </a:xfrm>
          <a:prstGeom prst="rect">
            <a:avLst/>
          </a:prstGeom>
          <a:noFill/>
          <a:ln/>
        </p:spPr>
      </p:pic>
      <p:pic>
        <p:nvPicPr>
          <p:cNvPr id="7" name="Picture 9" descr="工艺品2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73394" y="3476959"/>
            <a:ext cx="2575824" cy="1966711"/>
          </a:xfrm>
          <a:prstGeom prst="rect">
            <a:avLst/>
          </a:prstGeom>
          <a:noFill/>
          <a:ln/>
        </p:spPr>
      </p:pic>
      <p:pic>
        <p:nvPicPr>
          <p:cNvPr id="8" name="Picture 11" descr="亚克力支架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3802166" y="3491180"/>
            <a:ext cx="2017520" cy="1952490"/>
          </a:xfrm>
          <a:prstGeom prst="rect">
            <a:avLst/>
          </a:prstGeom>
          <a:noFill/>
          <a:ln/>
        </p:spPr>
      </p:pic>
      <p:pic>
        <p:nvPicPr>
          <p:cNvPr id="9" name="Picture 13" descr="亚克力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6251249" y="3476959"/>
            <a:ext cx="2017520" cy="1891426"/>
          </a:xfrm>
          <a:prstGeom prst="rect">
            <a:avLst/>
          </a:prstGeom>
          <a:noFill/>
          <a:ln/>
        </p:spPr>
      </p:pic>
      <p:sp>
        <p:nvSpPr>
          <p:cNvPr id="10" name="矩形 9"/>
          <p:cNvSpPr/>
          <p:nvPr/>
        </p:nvSpPr>
        <p:spPr>
          <a:xfrm>
            <a:off x="770559" y="581114"/>
            <a:ext cx="3442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>
                <a:solidFill>
                  <a:srgbClr val="0070C0"/>
                </a:solidFill>
              </a:rPr>
              <a:t>桌面型激光切割雕刻</a:t>
            </a:r>
            <a:r>
              <a:rPr kumimoji="1" lang="zh-CN" altLang="en-US" b="1" dirty="0" smtClean="0">
                <a:solidFill>
                  <a:srgbClr val="0070C0"/>
                </a:solidFill>
              </a:rPr>
              <a:t>机应用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工艺品47"/>
          <p:cNvPicPr>
            <a:picLocks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00114" y="1318471"/>
            <a:ext cx="1638978" cy="2185305"/>
          </a:xfrm>
          <a:noFill/>
          <a:ln/>
        </p:spPr>
      </p:pic>
      <p:pic>
        <p:nvPicPr>
          <p:cNvPr id="5" name="Picture 16" descr="工艺品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767399" y="1318472"/>
            <a:ext cx="2590813" cy="2195604"/>
          </a:xfrm>
          <a:prstGeom prst="rect">
            <a:avLst/>
          </a:prstGeom>
          <a:noFill/>
          <a:ln/>
        </p:spPr>
      </p:pic>
      <p:pic>
        <p:nvPicPr>
          <p:cNvPr id="5122" name="Picture 2" descr="E:\创客小型激光雕刻机\IMG_183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7061" y="1318471"/>
            <a:ext cx="2913740" cy="2185305"/>
          </a:xfrm>
          <a:prstGeom prst="rect">
            <a:avLst/>
          </a:prstGeom>
          <a:noFill/>
        </p:spPr>
      </p:pic>
      <p:pic>
        <p:nvPicPr>
          <p:cNvPr id="5124" name="Picture 4" descr="E:\无碳小车\201012271859376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4417" y="3677896"/>
            <a:ext cx="2549349" cy="1919599"/>
          </a:xfrm>
          <a:prstGeom prst="rect">
            <a:avLst/>
          </a:prstGeom>
          <a:noFill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08050" y="3677896"/>
            <a:ext cx="3648023" cy="19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770559" y="581114"/>
            <a:ext cx="3442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>
                <a:solidFill>
                  <a:srgbClr val="0070C0"/>
                </a:solidFill>
              </a:rPr>
              <a:t>桌面型激光切割雕刻</a:t>
            </a:r>
            <a:r>
              <a:rPr kumimoji="1" lang="zh-CN" altLang="en-US" b="1" dirty="0" smtClean="0">
                <a:solidFill>
                  <a:srgbClr val="0070C0"/>
                </a:solidFill>
              </a:rPr>
              <a:t>机应用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778" y="1136591"/>
            <a:ext cx="2378106" cy="157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0" descr="温家宝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2337" y="1136592"/>
            <a:ext cx="2209690" cy="157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IMG_0360"/>
          <p:cNvPicPr>
            <a:picLocks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952074" y="1136591"/>
            <a:ext cx="2095662" cy="1571884"/>
          </a:xfrm>
          <a:noFill/>
          <a:ln/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778" y="3282236"/>
            <a:ext cx="2380924" cy="145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12337" y="3282236"/>
            <a:ext cx="2439737" cy="155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4131" y="3282236"/>
            <a:ext cx="2246385" cy="153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770559" y="581114"/>
            <a:ext cx="3442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>
                <a:solidFill>
                  <a:srgbClr val="0070C0"/>
                </a:solidFill>
              </a:rPr>
              <a:t>桌面型激光切割雕刻</a:t>
            </a:r>
            <a:r>
              <a:rPr kumimoji="1" lang="zh-CN" altLang="en-US" b="1" dirty="0" smtClean="0">
                <a:solidFill>
                  <a:srgbClr val="0070C0"/>
                </a:solidFill>
              </a:rPr>
              <a:t>机应用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034" y="676852"/>
            <a:ext cx="7823764" cy="542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7663" y="1022953"/>
            <a:ext cx="7596677" cy="508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386</TotalTime>
  <Words>91</Words>
  <Application>Microsoft Office PowerPoint</Application>
  <PresentationFormat>全屏显示(4:3)</PresentationFormat>
  <Paragraphs>17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奥斯汀</vt:lpstr>
      <vt:lpstr>桌面型激光切割雕刻机</vt:lpstr>
      <vt:lpstr>桌面型激光切割雕刻机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Company>清华大学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展演项目名称</dc:title>
  <dc:creator>媒体工作室 i.Center</dc:creator>
  <cp:lastModifiedBy>微软用户</cp:lastModifiedBy>
  <cp:revision>47</cp:revision>
  <dcterms:created xsi:type="dcterms:W3CDTF">2015-10-12T00:57:08Z</dcterms:created>
  <dcterms:modified xsi:type="dcterms:W3CDTF">2015-10-16T11:16:37Z</dcterms:modified>
</cp:coreProperties>
</file>